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cfa6cd274_0_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cfa6cd274_0_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cfa6cd274_0_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cfa6cd274_0_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cfa6cd274_0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cfa6cd274_0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cfa6cd2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cfa6cd2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cfa6cd27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cfa6cd27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cfa6cd274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cfa6cd274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cfa6cd274_0_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cfa6cd274_0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cfa6cd274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cfa6cd274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cfa6cd274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cfa6cd274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cfa6cd274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cfa6cd274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cfa6cd274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cfa6cd274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Taking Care of Business’s Awesome Final Project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Wag’s Corporation: Home of the Original Wag’s Gadget!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"/>
          <p:cNvSpPr txBox="1"/>
          <p:nvPr>
            <p:ph type="title"/>
          </p:nvPr>
        </p:nvSpPr>
        <p:spPr>
          <a:xfrm>
            <a:off x="1303800" y="217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Partner Spotlight: "T.C.O.B." Incorporated -- Company Info and Employee Bios</a:t>
            </a:r>
            <a:endParaRPr/>
          </a:p>
        </p:txBody>
      </p:sp>
      <p:pic>
        <p:nvPicPr>
          <p:cNvPr id="332" name="Google Shape;332;p22"/>
          <p:cNvPicPr preferRelativeResize="0"/>
          <p:nvPr/>
        </p:nvPicPr>
        <p:blipFill rotWithShape="1">
          <a:blip r:embed="rId3">
            <a:alphaModFix/>
          </a:blip>
          <a:srcRect b="5030" l="0" r="0" t="9419"/>
          <a:stretch/>
        </p:blipFill>
        <p:spPr>
          <a:xfrm>
            <a:off x="719700" y="1481775"/>
            <a:ext cx="7747225" cy="33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3"/>
          <p:cNvSpPr txBox="1"/>
          <p:nvPr>
            <p:ph type="title"/>
          </p:nvPr>
        </p:nvSpPr>
        <p:spPr>
          <a:xfrm>
            <a:off x="1303800" y="2937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Partner Spotlight: "T.C.O.B." Incorporated -- Company Stat Information</a:t>
            </a:r>
            <a:endParaRPr/>
          </a:p>
        </p:txBody>
      </p:sp>
      <p:pic>
        <p:nvPicPr>
          <p:cNvPr id="338" name="Google Shape;338;p23"/>
          <p:cNvPicPr preferRelativeResize="0"/>
          <p:nvPr/>
        </p:nvPicPr>
        <p:blipFill rotWithShape="1">
          <a:blip r:embed="rId3">
            <a:alphaModFix/>
          </a:blip>
          <a:srcRect b="5406" l="0" r="0" t="9312"/>
          <a:stretch/>
        </p:blipFill>
        <p:spPr>
          <a:xfrm>
            <a:off x="533400" y="1594975"/>
            <a:ext cx="7881274" cy="304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"/>
          <p:cNvSpPr txBox="1"/>
          <p:nvPr>
            <p:ph type="title"/>
          </p:nvPr>
        </p:nvSpPr>
        <p:spPr>
          <a:xfrm>
            <a:off x="1303800" y="4461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-- Customers can send in questions or concerns</a:t>
            </a:r>
            <a:endParaRPr/>
          </a:p>
        </p:txBody>
      </p:sp>
      <p:pic>
        <p:nvPicPr>
          <p:cNvPr id="344" name="Google Shape;344;p24"/>
          <p:cNvPicPr preferRelativeResize="0"/>
          <p:nvPr/>
        </p:nvPicPr>
        <p:blipFill rotWithShape="1">
          <a:blip r:embed="rId3">
            <a:alphaModFix/>
          </a:blip>
          <a:srcRect b="7985" l="0" r="0" t="9088"/>
          <a:stretch/>
        </p:blipFill>
        <p:spPr>
          <a:xfrm>
            <a:off x="848300" y="1664000"/>
            <a:ext cx="7857775" cy="333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Wag’s Corporation Home Page ReadMe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Welcome to the Taking Care of Business’ take on the future Wag’s Corporation homepage. This is our first major project and in this presentation we will give a brief overview of the information that lovingly and pain-staking created site contains. Please enjoy!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Wag’s Home Page - Welcome Letter</a:t>
            </a:r>
            <a:endParaRPr/>
          </a:p>
        </p:txBody>
      </p:sp>
      <p:pic>
        <p:nvPicPr>
          <p:cNvPr id="290" name="Google Shape;290;p15"/>
          <p:cNvPicPr preferRelativeResize="0"/>
          <p:nvPr/>
        </p:nvPicPr>
        <p:blipFill rotWithShape="1">
          <a:blip r:embed="rId3">
            <a:alphaModFix/>
          </a:blip>
          <a:srcRect b="17973" l="0" r="0" t="9959"/>
          <a:stretch/>
        </p:blipFill>
        <p:spPr>
          <a:xfrm>
            <a:off x="312525" y="1499675"/>
            <a:ext cx="8566374" cy="280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522375"/>
            <a:ext cx="70305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Wag’s Products and Pricing with link to Shopping Cart Page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96" name="Google Shape;296;p16"/>
          <p:cNvPicPr preferRelativeResize="0"/>
          <p:nvPr/>
        </p:nvPicPr>
        <p:blipFill rotWithShape="1">
          <a:blip r:embed="rId3">
            <a:alphaModFix/>
          </a:blip>
          <a:srcRect b="13261" l="0" r="0" t="9589"/>
          <a:stretch/>
        </p:blipFill>
        <p:spPr>
          <a:xfrm>
            <a:off x="609600" y="1636000"/>
            <a:ext cx="7990451" cy="286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type="title"/>
          </p:nvPr>
        </p:nvSpPr>
        <p:spPr>
          <a:xfrm>
            <a:off x="1303800" y="4461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Shopping Cart /</a:t>
            </a:r>
            <a:r>
              <a:rPr lang="en" sz="1800"/>
              <a:t>Order Page -- Customers can add or delete items they want then submit form (once the Purchase/Reserve Button is Pressed)</a:t>
            </a:r>
            <a:endParaRPr sz="1800"/>
          </a:p>
        </p:txBody>
      </p:sp>
      <p:pic>
        <p:nvPicPr>
          <p:cNvPr id="302" name="Google Shape;302;p17"/>
          <p:cNvPicPr preferRelativeResize="0"/>
          <p:nvPr/>
        </p:nvPicPr>
        <p:blipFill rotWithShape="1">
          <a:blip r:embed="rId3">
            <a:alphaModFix/>
          </a:blip>
          <a:srcRect b="14502" l="0" r="0" t="9526"/>
          <a:stretch/>
        </p:blipFill>
        <p:spPr>
          <a:xfrm>
            <a:off x="762000" y="1692475"/>
            <a:ext cx="7557026" cy="322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Shopping Cart Example -- Added Items</a:t>
            </a:r>
            <a:endParaRPr/>
          </a:p>
        </p:txBody>
      </p:sp>
      <p:pic>
        <p:nvPicPr>
          <p:cNvPr id="308" name="Google Shape;308;p18"/>
          <p:cNvPicPr preferRelativeResize="0"/>
          <p:nvPr/>
        </p:nvPicPr>
        <p:blipFill rotWithShape="1">
          <a:blip r:embed="rId3">
            <a:alphaModFix/>
          </a:blip>
          <a:srcRect b="5046" l="0" r="0" t="9846"/>
          <a:stretch/>
        </p:blipFill>
        <p:spPr>
          <a:xfrm>
            <a:off x="762000" y="1277950"/>
            <a:ext cx="7638300" cy="365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030500" cy="6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Summary when items are added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 rotWithShape="1">
          <a:blip r:embed="rId3">
            <a:alphaModFix/>
          </a:blip>
          <a:srcRect b="5093" l="0" r="0" t="8572"/>
          <a:stretch/>
        </p:blipFill>
        <p:spPr>
          <a:xfrm>
            <a:off x="1066800" y="1341775"/>
            <a:ext cx="7046982" cy="342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1303800" y="3699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Submitted button generates an e-mail</a:t>
            </a:r>
            <a:endParaRPr/>
          </a:p>
        </p:txBody>
      </p:sp>
      <p:pic>
        <p:nvPicPr>
          <p:cNvPr id="320" name="Google Shape;320;p20"/>
          <p:cNvPicPr preferRelativeResize="0"/>
          <p:nvPr/>
        </p:nvPicPr>
        <p:blipFill rotWithShape="1">
          <a:blip r:embed="rId3">
            <a:alphaModFix/>
          </a:blip>
          <a:srcRect b="0" l="0" r="0" t="15895"/>
          <a:stretch/>
        </p:blipFill>
        <p:spPr>
          <a:xfrm>
            <a:off x="2206375" y="1369275"/>
            <a:ext cx="4988900" cy="367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>
            <p:ph type="title"/>
          </p:nvPr>
        </p:nvSpPr>
        <p:spPr>
          <a:xfrm>
            <a:off x="1303800" y="598575"/>
            <a:ext cx="70305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Facts about Wag’s Corporation</a:t>
            </a:r>
            <a:endParaRPr/>
          </a:p>
        </p:txBody>
      </p:sp>
      <p:pic>
        <p:nvPicPr>
          <p:cNvPr id="326" name="Google Shape;326;p21"/>
          <p:cNvPicPr preferRelativeResize="0"/>
          <p:nvPr/>
        </p:nvPicPr>
        <p:blipFill rotWithShape="1">
          <a:blip r:embed="rId3">
            <a:alphaModFix/>
          </a:blip>
          <a:srcRect b="26258" l="0" r="0" t="8891"/>
          <a:stretch/>
        </p:blipFill>
        <p:spPr>
          <a:xfrm>
            <a:off x="642650" y="1504725"/>
            <a:ext cx="8072650" cy="319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